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3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factoring polynomials</a:t>
            </a:r>
          </a:p>
        </p:txBody>
      </p:sp>
    </p:spTree>
    <p:extLst>
      <p:ext uri="{BB962C8B-B14F-4D97-AF65-F5344CB8AC3E}">
        <p14:creationId xmlns:p14="http://schemas.microsoft.com/office/powerpoint/2010/main" val="7891153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6839" y="110120"/>
            <a:ext cx="10178322" cy="1492132"/>
          </a:xfrm>
        </p:spPr>
        <p:txBody>
          <a:bodyPr/>
          <a:lstStyle/>
          <a:p>
            <a:r>
              <a:rPr lang="en-US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1606" y="110120"/>
            <a:ext cx="10178322" cy="359359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-4m</a:t>
            </a:r>
            <a:r>
              <a:rPr lang="en-US" sz="44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sz="44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+ 2m</a:t>
            </a:r>
            <a:r>
              <a:rPr lang="en-US" sz="44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sz="44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+ 6m</a:t>
            </a:r>
            <a:r>
              <a:rPr lang="en-US" sz="44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3837682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Ticket out the door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51678" y="1535987"/>
                <a:ext cx="10178322" cy="3593591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sz="4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4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440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4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sz="4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US" sz="4400" b="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>
                  <a:buNone/>
                </a:pPr>
                <a:endParaRPr lang="en-US" sz="44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>
                  <a:buNone/>
                </a:pPr>
                <a:endParaRPr lang="en-US" sz="4400" b="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 algn="ctr">
                  <a:buNone/>
                </a:pPr>
                <a:r>
                  <a:rPr lang="en-US" sz="44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RATE YOURSELF +, O, </a:t>
                </a:r>
                <a14:m>
                  <m:oMath xmlns:m="http://schemas.openxmlformats.org/officeDocument/2006/math">
                    <m:r>
                      <a:rPr lang="en-US" sz="4400" i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endParaRPr lang="en-US" sz="44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51678" y="1535987"/>
                <a:ext cx="10178322" cy="3593591"/>
              </a:xfrm>
              <a:blipFill>
                <a:blip r:embed="rId2"/>
                <a:stretch>
                  <a:fillRect b="-3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2218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23251" y="1302250"/>
            <a:ext cx="10543055" cy="5105400"/>
          </a:xfrm>
        </p:spPr>
        <p:txBody>
          <a:bodyPr>
            <a:normAutofit/>
          </a:bodyPr>
          <a:lstStyle/>
          <a:p>
            <a:pPr marL="457200" indent="-457200"/>
            <a:r>
              <a:rPr lang="en-US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Students will calculate the GCF of 2 or 3 terms of a polynomial. </a:t>
            </a:r>
          </a:p>
          <a:p>
            <a:pPr marL="0" indent="0">
              <a:buNone/>
            </a:pPr>
            <a:endParaRPr lang="en-US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/>
            <a:r>
              <a:rPr lang="en-US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Students will apply concepts of GCFs and Factoring to write the factored form of a polynomial.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23251" y="152400"/>
            <a:ext cx="10178322" cy="1492132"/>
          </a:xfrm>
        </p:spPr>
        <p:txBody>
          <a:bodyPr>
            <a:normAutofit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Factoring using gcf</a:t>
            </a:r>
          </a:p>
        </p:txBody>
      </p:sp>
    </p:spTree>
    <p:extLst>
      <p:ext uri="{BB962C8B-B14F-4D97-AF65-F5344CB8AC3E}">
        <p14:creationId xmlns:p14="http://schemas.microsoft.com/office/powerpoint/2010/main" val="3363420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161490"/>
            <a:ext cx="10178322" cy="1492132"/>
          </a:xfrm>
        </p:spPr>
        <p:txBody>
          <a:bodyPr>
            <a:normAutofit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factoring?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7493" y="1339565"/>
            <a:ext cx="10984844" cy="4476819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reverse of MULTIPLYING</a:t>
            </a:r>
          </a:p>
          <a:p>
            <a:endParaRPr lang="en-US" sz="4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Means to write an EQUIVALENT EXPRESSION that is a PRODUCT of two or more expressions</a:t>
            </a:r>
          </a:p>
        </p:txBody>
      </p:sp>
    </p:spTree>
    <p:extLst>
      <p:ext uri="{BB962C8B-B14F-4D97-AF65-F5344CB8AC3E}">
        <p14:creationId xmlns:p14="http://schemas.microsoft.com/office/powerpoint/2010/main" val="1787309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892" y="180654"/>
            <a:ext cx="11008760" cy="149351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Factoring out a common factor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981200" y="1295400"/>
            <a:ext cx="4040188" cy="639762"/>
          </a:xfrm>
        </p:spPr>
        <p:txBody>
          <a:bodyPr>
            <a:noAutofit/>
          </a:bodyPr>
          <a:lstStyle/>
          <a:p>
            <a:r>
              <a:rPr lang="en-US" sz="36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Multiplying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371601" y="2140175"/>
            <a:ext cx="4800600" cy="299639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5(x + 3) = </a:t>
            </a:r>
          </a:p>
          <a:p>
            <a:pPr>
              <a:buNone/>
            </a:pPr>
            <a:endParaRPr lang="en-US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3a(b</a:t>
            </a:r>
            <a:r>
              <a:rPr lang="en-US" sz="40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+ 2) =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6172201" y="1295400"/>
            <a:ext cx="4041775" cy="639762"/>
          </a:xfrm>
        </p:spPr>
        <p:txBody>
          <a:bodyPr>
            <a:normAutofit lnSpcReduction="10000"/>
          </a:bodyPr>
          <a:lstStyle/>
          <a:p>
            <a:r>
              <a:rPr lang="en-US" sz="36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Factoring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6259791" y="2140175"/>
            <a:ext cx="4800600" cy="299639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5x + 15 = </a:t>
            </a:r>
          </a:p>
          <a:p>
            <a:pPr>
              <a:buNone/>
            </a:pPr>
            <a:endParaRPr lang="en-US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3ab</a:t>
            </a:r>
            <a:r>
              <a:rPr lang="en-US" sz="40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+ 6a = </a:t>
            </a:r>
          </a:p>
        </p:txBody>
      </p:sp>
    </p:spTree>
    <p:extLst>
      <p:ext uri="{BB962C8B-B14F-4D97-AF65-F5344CB8AC3E}">
        <p14:creationId xmlns:p14="http://schemas.microsoft.com/office/powerpoint/2010/main" val="113423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128288" y="0"/>
            <a:ext cx="880682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Factoring Using GCF: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039090" y="1316505"/>
            <a:ext cx="1087928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Find the </a:t>
            </a:r>
            <a:r>
              <a:rPr lang="en-US" sz="4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greatest common factor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(GCF).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039090" y="2493681"/>
            <a:ext cx="10640292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Divide the </a:t>
            </a:r>
            <a:r>
              <a:rPr lang="en-US" sz="4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polynomial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by the </a:t>
            </a:r>
            <a:r>
              <a:rPr lang="en-US" sz="4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GCF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	The </a:t>
            </a:r>
            <a:r>
              <a:rPr lang="en-US" sz="4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quotient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the other factor.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1039090" y="4347966"/>
            <a:ext cx="10640292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Express the polynomial as the product of the quotient and the GCF.</a:t>
            </a:r>
          </a:p>
        </p:txBody>
      </p:sp>
    </p:spTree>
    <p:extLst>
      <p:ext uri="{BB962C8B-B14F-4D97-AF65-F5344CB8AC3E}">
        <p14:creationId xmlns:p14="http://schemas.microsoft.com/office/powerpoint/2010/main" val="2825762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autoUpdateAnimBg="0"/>
      <p:bldP spid="4103" grpId="0" autoUpdateAnimBg="0"/>
      <p:bldP spid="4105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6839" y="166628"/>
            <a:ext cx="10178322" cy="1492132"/>
          </a:xfrm>
        </p:spPr>
        <p:txBody>
          <a:bodyPr>
            <a:normAutofit/>
          </a:bodyPr>
          <a:lstStyle/>
          <a:p>
            <a:r>
              <a:rPr lang="en-US" sz="54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0605" y="166628"/>
            <a:ext cx="10423162" cy="359359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6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3x</a:t>
            </a:r>
            <a:r>
              <a:rPr lang="en-US" sz="60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6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+ 3</a:t>
            </a:r>
          </a:p>
        </p:txBody>
      </p:sp>
    </p:spTree>
    <p:extLst>
      <p:ext uri="{BB962C8B-B14F-4D97-AF65-F5344CB8AC3E}">
        <p14:creationId xmlns:p14="http://schemas.microsoft.com/office/powerpoint/2010/main" val="2139797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6839" y="110119"/>
            <a:ext cx="10178322" cy="1492132"/>
          </a:xfrm>
        </p:spPr>
        <p:txBody>
          <a:bodyPr/>
          <a:lstStyle/>
          <a:p>
            <a:r>
              <a:rPr lang="en-US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6839" y="176063"/>
            <a:ext cx="10178322" cy="359359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5y</a:t>
            </a:r>
            <a:r>
              <a:rPr lang="en-US" sz="44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20y</a:t>
            </a:r>
            <a:r>
              <a:rPr lang="en-US" sz="44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sz="4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69408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6839" y="104983"/>
            <a:ext cx="10178322" cy="1492132"/>
          </a:xfrm>
        </p:spPr>
        <p:txBody>
          <a:bodyPr/>
          <a:lstStyle/>
          <a:p>
            <a:r>
              <a:rPr lang="en-US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2703" y="149210"/>
            <a:ext cx="10178322" cy="359359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-16a</a:t>
            </a:r>
            <a:r>
              <a:rPr lang="en-US" sz="44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44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+ 20a</a:t>
            </a:r>
            <a:r>
              <a:rPr lang="en-US" sz="44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sz="4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44305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6839" y="69023"/>
            <a:ext cx="10178322" cy="1492132"/>
          </a:xfrm>
        </p:spPr>
        <p:txBody>
          <a:bodyPr/>
          <a:lstStyle/>
          <a:p>
            <a:r>
              <a:rPr lang="en-US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3121" y="200347"/>
            <a:ext cx="10178322" cy="359359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15x</a:t>
            </a:r>
            <a:r>
              <a:rPr lang="en-US" sz="44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12x</a:t>
            </a:r>
            <a:r>
              <a:rPr lang="en-US" sz="44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+ 27x</a:t>
            </a:r>
            <a:r>
              <a:rPr lang="en-US" sz="44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6x</a:t>
            </a:r>
            <a:r>
              <a:rPr lang="en-US" sz="44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sz="4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96141719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116</TotalTime>
  <Words>194</Words>
  <Application>Microsoft Office PowerPoint</Application>
  <PresentationFormat>Widescreen</PresentationFormat>
  <Paragraphs>39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Cambria Math</vt:lpstr>
      <vt:lpstr>Gill Sans MT</vt:lpstr>
      <vt:lpstr>Impact</vt:lpstr>
      <vt:lpstr>Badge</vt:lpstr>
      <vt:lpstr>factoring polynomials</vt:lpstr>
      <vt:lpstr>Factoring using gcf</vt:lpstr>
      <vt:lpstr>What is factoring?</vt:lpstr>
      <vt:lpstr>Factoring out a common factor</vt:lpstr>
      <vt:lpstr>PowerPoint Presentation</vt:lpstr>
      <vt:lpstr>EX. 1</vt:lpstr>
      <vt:lpstr>ex. 2</vt:lpstr>
      <vt:lpstr>EX. 3</vt:lpstr>
      <vt:lpstr>ex. 4</vt:lpstr>
      <vt:lpstr>EX. 5</vt:lpstr>
      <vt:lpstr>Ticket out the door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6.1 factoring polynomials</dc:title>
  <dc:creator>Michael Kuniega</dc:creator>
  <cp:lastModifiedBy>Michael Kuniega</cp:lastModifiedBy>
  <cp:revision>5</cp:revision>
  <dcterms:created xsi:type="dcterms:W3CDTF">2017-04-17T20:13:50Z</dcterms:created>
  <dcterms:modified xsi:type="dcterms:W3CDTF">2019-12-30T18:04:02Z</dcterms:modified>
</cp:coreProperties>
</file>